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027E7FF-E15D-47A1-A577-EFCC8080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DE74FDB-1EFA-4BFA-803D-65BB012D4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7996B44C-D5D7-4581-A7BC-CD244D4A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17992CD-DB97-43DB-BAF6-049CD17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3D483F1-C369-4C59-B922-5A63CC0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403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D7FE3D-1ADC-4CFF-BE35-D77679CA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F7081DF3-ECBC-41D7-871C-ECC7E575A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5A2C3BE-6D9C-4CCC-805F-57026A7F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0DAC87F-FA9C-4F19-8AFF-F97614C2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40BD9CE-3BCF-4691-986E-F23E152D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8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18196004-421F-4BB7-97C4-BE6F92366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D956BC7-3962-415B-BBEE-51E794F63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2429ED-771C-4A12-A7B3-CF161EA7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1630DEC-A68E-4DDD-AD83-618F959F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4EB5AD7-ADBA-4C74-839A-7279FA60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52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B027D5E-27F9-4415-AA67-9F5485DD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F6B874C-E7F3-4D05-9456-3537546E2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0154F04-511B-4A05-8A4C-8146046A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D5EAC39-A701-4A89-AC40-1DBA3F2F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C89FACF-EAC6-4C5E-9B86-E8189C70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666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B6EBA5-E2B2-4086-B73B-C7624C51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2D56091-48E4-4D28-8D40-37E6618A6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5C29398-9C03-4108-994D-016491C6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5A06A92-9F59-4F0A-AB91-C810DA26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7E144FC-1688-45AE-BF16-BC3CFD0A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04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1FA0DD-E62E-4AC0-B4AF-64A5670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9EDD546-417D-475F-B987-21B928D9B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A954BB6-9004-4528-9052-818BD9403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FCC1695E-A01A-4228-9939-6C440BEF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8686063-F745-42FC-A9BD-C9D5043A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C6B50EA-EC99-4D30-8454-93053B61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88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A2EF82-584B-4B42-840D-86EF675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53D96C6-BEE8-4F39-BB77-2D0D3C73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763CA7D-D6CF-45F6-AD43-7B6AC6926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BE9AF66A-E682-45D9-9F02-683E80E72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9BC910F7-1A9C-40E7-BA99-0AA302291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2DC7EB8A-3B7C-49DA-9C34-B0E60A3E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7BE52208-CED9-42D2-8F3B-5B79E017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34D495C2-FF99-45B7-9E05-697A892A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308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AE25C28-17CB-4167-B388-3D721B32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5DC750AD-20BF-4857-BA8B-A9038981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D3DC503-DDFB-49C8-B0A6-A9020D54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872A601-0DE8-41F9-950C-99C03F63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100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31BA6E33-37D6-4900-92C7-48CA37F3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F3F9388-E516-42DD-A750-A1EF7573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45F7249-66A6-45FB-96BA-6C00F3FB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83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462FEB9-9EAC-471B-AF34-232E0393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A5F7CA4-6AF8-4585-98E0-E2401558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35E5441-AE22-41E4-8F30-BF299355F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857DF7-9AE6-4AD9-A846-C57035AE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190F7AC-40F6-433F-BBB8-7DD0447C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3095AAC-E41C-47A1-8B24-94D0AD04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505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63CBE98-AB2F-48B3-969B-1735DAC05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FF1426CB-ED51-45D2-B2DE-93FF8C82A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F69DF540-06D4-467F-9A62-8E1DB1F45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7844AA1-BF3E-450E-892E-AF44DA1B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07E02FDD-C8B2-4808-A4CB-96261C7A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C2CF11E1-F68D-49A2-8687-8DFFF410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181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5FE4A89A-CE0C-4B0B-9FBB-D45960A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68BB47B-C0C7-464D-82C8-C677C8D9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5E4D67E-FDF1-46F2-8ED7-8E8FD6E8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F00E1E9-85A4-48F0-A181-4D179AE2F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00AB67B-7E3F-4767-9162-2E57F380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978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42A495-8D8E-4ED4-B2A6-B246124C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788" y="1168401"/>
            <a:ext cx="9144000" cy="2387600"/>
          </a:xfrm>
        </p:spPr>
        <p:txBody>
          <a:bodyPr/>
          <a:lstStyle/>
          <a:p>
            <a:pPr algn="l"/>
            <a:r>
              <a:rPr lang="en-AI" dirty="0">
                <a:solidFill>
                  <a:srgbClr val="3A5A24"/>
                </a:solidFill>
                <a:latin typeface="Arial Black" panose="020B0A04020102020204" pitchFamily="34" charset="0"/>
              </a:rPr>
              <a:t>Django</a:t>
            </a:r>
            <a:endParaRPr lang="hr-HR" dirty="0">
              <a:solidFill>
                <a:srgbClr val="3A5A24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093AB22-101E-4DAE-BB5F-D748D8571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Izrada grafičkog sučelja Python programskim jezikom</a:t>
            </a:r>
          </a:p>
        </p:txBody>
      </p:sp>
      <p:pic>
        <p:nvPicPr>
          <p:cNvPr id="4" name="Grafika 26" descr="Zupčanici">
            <a:extLst>
              <a:ext uri="{FF2B5EF4-FFF2-40B4-BE49-F238E27FC236}">
                <a16:creationId xmlns:a16="http://schemas.microsoft.com/office/drawing/2014/main" id="{F80A1A21-84AC-49C3-9A03-70A87C4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188" y="5349875"/>
            <a:ext cx="914400" cy="9144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F58CC3-F81F-44EA-9524-B5F2A5AA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95" y="5833349"/>
            <a:ext cx="2551605" cy="8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FC7C13D-DE92-4CCB-810D-C912968AF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24" y="5977128"/>
            <a:ext cx="1975580" cy="57429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CC34DA2E-C3DC-4E9A-ADFF-34091E84A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7" y="5887030"/>
            <a:ext cx="1745858" cy="7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B7D15-2545-4DB6-9326-2390E61C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A5A24"/>
                </a:solidFill>
                <a:latin typeface="Arial Black" panose="020B0A04020102020204" pitchFamily="34" charset="0"/>
              </a:rPr>
              <a:t>Cilj radionice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F28D10B-92EE-49F7-B51A-A6C10D30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je ICM?</a:t>
            </a:r>
          </a:p>
          <a:p>
            <a:r>
              <a:rPr lang="hr-HR" dirty="0"/>
              <a:t>Upoznavanje s radom PySide6 biblioteke</a:t>
            </a:r>
          </a:p>
          <a:p>
            <a:r>
              <a:rPr lang="hr-HR" dirty="0"/>
              <a:t>Izrada jednostavne GUI aplikacije za upravljanje knjigama</a:t>
            </a:r>
          </a:p>
          <a:p>
            <a:r>
              <a:rPr lang="hr-HR" dirty="0"/>
              <a:t>Prijedlozi za osobne projekte</a:t>
            </a:r>
          </a:p>
        </p:txBody>
      </p:sp>
    </p:spTree>
    <p:extLst>
      <p:ext uri="{BB962C8B-B14F-4D97-AF65-F5344CB8AC3E}">
        <p14:creationId xmlns:p14="http://schemas.microsoft.com/office/powerpoint/2010/main" val="135693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F2F5-EB93-4E03-A17E-FE7376A1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1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zervirano mjesto sadržaja 22">
            <a:extLst>
              <a:ext uri="{FF2B5EF4-FFF2-40B4-BE49-F238E27FC236}">
                <a16:creationId xmlns:a16="http://schemas.microsoft.com/office/drawing/2014/main" id="{7D40EFB0-7BBC-4064-BA0F-CE7359F0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0373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FBD0B2-83C9-4399-9FBB-3785529A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A5A24"/>
                </a:solidFill>
                <a:latin typeface="Arial Black" panose="020B0A04020102020204" pitchFamily="34" charset="0"/>
              </a:rPr>
              <a:t>PySide6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E95B09-A1FB-404E-AD99-BE5C81EC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Biblioteka za izradu grafičkih sučelja temeljena na Qt platformi</a:t>
            </a:r>
          </a:p>
          <a:p>
            <a:r>
              <a:rPr lang="hr-HR" dirty="0"/>
              <a:t>Usporedba s </a:t>
            </a:r>
            <a:r>
              <a:rPr lang="hr-HR" dirty="0" err="1"/>
              <a:t>Tkinterom</a:t>
            </a:r>
            <a:r>
              <a:rPr lang="hr-HR" dirty="0"/>
              <a:t> (ugrađena biblioteka)</a:t>
            </a:r>
          </a:p>
          <a:p>
            <a:pPr lvl="1"/>
            <a:r>
              <a:rPr lang="hr-HR" dirty="0"/>
              <a:t>Bolja skalabilnost na kompleksnije aplikacije</a:t>
            </a:r>
          </a:p>
          <a:p>
            <a:pPr lvl="1"/>
            <a:r>
              <a:rPr lang="hr-HR" dirty="0"/>
              <a:t>Brzina</a:t>
            </a:r>
          </a:p>
          <a:p>
            <a:pPr lvl="1"/>
            <a:r>
              <a:rPr lang="hr-HR" dirty="0"/>
              <a:t>Jednostavnost prevođenja u C++</a:t>
            </a:r>
          </a:p>
        </p:txBody>
      </p:sp>
    </p:spTree>
    <p:extLst>
      <p:ext uri="{BB962C8B-B14F-4D97-AF65-F5344CB8AC3E}">
        <p14:creationId xmlns:p14="http://schemas.microsoft.com/office/powerpoint/2010/main" val="33799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7CDDBBC-DF54-4F1A-99C9-C09E6AAD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A5A24"/>
                </a:solidFill>
                <a:latin typeface="Arial Black" panose="020B0A04020102020204" pitchFamily="34" charset="0"/>
              </a:rPr>
              <a:t>Podešavanje radne okoline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F53F24-9769-4C19-BBA4-4633E29A8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hr-HR" dirty="0"/>
              <a:t>Instalacija Python 3 </a:t>
            </a:r>
            <a:r>
              <a:rPr lang="hr-HR" dirty="0">
                <a:hlinkClick r:id="rId2"/>
              </a:rPr>
              <a:t>Download Python | Python.org</a:t>
            </a:r>
            <a:endParaRPr lang="hr-HR" dirty="0"/>
          </a:p>
          <a:p>
            <a:r>
              <a:rPr lang="hr-HR" dirty="0"/>
              <a:t>Instalacija razvojne okoline </a:t>
            </a:r>
            <a:r>
              <a:rPr lang="it-IT" dirty="0">
                <a:hlinkClick r:id="rId3"/>
              </a:rPr>
              <a:t>Visual Studio Code - Code Editing. </a:t>
            </a:r>
            <a:r>
              <a:rPr lang="it-IT" dirty="0" err="1">
                <a:hlinkClick r:id="rId3"/>
              </a:rPr>
              <a:t>Redefined</a:t>
            </a:r>
            <a:r>
              <a:rPr lang="hr-HR" dirty="0"/>
              <a:t> (opcionalno)</a:t>
            </a:r>
          </a:p>
          <a:p>
            <a:r>
              <a:rPr lang="hr-HR" dirty="0"/>
              <a:t>Instalacija </a:t>
            </a:r>
            <a:r>
              <a:rPr lang="en-AI" dirty="0"/>
              <a:t>Django </a:t>
            </a:r>
            <a:r>
              <a:rPr lang="en-AI" dirty="0" err="1"/>
              <a:t>paketa</a:t>
            </a:r>
            <a:r>
              <a:rPr lang="hr-HR" dirty="0"/>
              <a:t> (nakon podešavanja virtualnog okruženja)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BACA3A-C380-47DD-BC27-1ED80F8B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78" y="48926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A68E037-C05D-4C50-99B4-8C63A039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42" y="5615486"/>
            <a:ext cx="2875547" cy="8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avokutnik 3">
            <a:extLst>
              <a:ext uri="{FF2B5EF4-FFF2-40B4-BE49-F238E27FC236}">
                <a16:creationId xmlns:a16="http://schemas.microsoft.com/office/drawing/2014/main" id="{66DEF123-8A81-4F10-97C8-0D482CF7B2C5}"/>
              </a:ext>
            </a:extLst>
          </p:cNvPr>
          <p:cNvSpPr/>
          <p:nvPr/>
        </p:nvSpPr>
        <p:spPr>
          <a:xfrm>
            <a:off x="1909012" y="3692532"/>
            <a:ext cx="3962400" cy="721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install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I" sz="2000" dirty="0">
                <a:solidFill>
                  <a:schemeClr val="tx1"/>
                </a:solidFill>
                <a:latin typeface="Consolas" panose="020B0609020204030204" pitchFamily="49" charset="0"/>
              </a:rPr>
              <a:t>Django</a:t>
            </a:r>
            <a:endParaRPr lang="hr-HR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7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03D6A2-99BD-4A70-944D-CA3ED402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3A5A24"/>
                </a:solidFill>
                <a:latin typeface="Arial Black" panose="020B0A04020102020204" pitchFamily="34" charset="0"/>
              </a:rPr>
              <a:t>Virtualno okruženje (opcionalno)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63AAE0D-79E3-437E-9485-3EDE0F95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Izolacija Python programa i verzije 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46DC8BC6-A262-4415-929C-D599139711AB}"/>
              </a:ext>
            </a:extLst>
          </p:cNvPr>
          <p:cNvSpPr txBox="1"/>
          <p:nvPr/>
        </p:nvSpPr>
        <p:spPr>
          <a:xfrm>
            <a:off x="1459832" y="2743200"/>
            <a:ext cx="7358425" cy="3576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pip install </a:t>
            </a: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endParaRPr lang="hr-HR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 python3 env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windows: 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./env/Scripts/activate.bat -- using CMD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./env/Scripts/activate.ps1 -- using PowerShell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hr-HR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 env/bin/activate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9553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A28138-C599-4BF4-A6B7-7775DF9E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I" dirty="0">
                <a:solidFill>
                  <a:srgbClr val="3A5A24"/>
                </a:solidFill>
                <a:latin typeface="Arial Black" panose="020B0A04020102020204" pitchFamily="34" charset="0"/>
              </a:rPr>
              <a:t>Request processing</a:t>
            </a:r>
            <a:endParaRPr lang="hr-HR" dirty="0">
              <a:solidFill>
                <a:srgbClr val="3A5A2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34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</Words>
  <Application>Microsoft Office PowerPoint</Application>
  <PresentationFormat>Široki zaslon</PresentationFormat>
  <Paragraphs>29</Paragraphs>
  <Slides>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Consolas</vt:lpstr>
      <vt:lpstr>Tema sustava Office</vt:lpstr>
      <vt:lpstr>Django</vt:lpstr>
      <vt:lpstr>Cilj radionice</vt:lpstr>
      <vt:lpstr>PowerPoint prezentacija</vt:lpstr>
      <vt:lpstr>PowerPoint prezentacija</vt:lpstr>
      <vt:lpstr>PySide6</vt:lpstr>
      <vt:lpstr>Podešavanje radne okoline</vt:lpstr>
      <vt:lpstr>Virtualno okruženje (opcionalno)</vt:lpstr>
      <vt:lpstr>Request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Domagoj Pluščec</dc:creator>
  <cp:lastModifiedBy>Domagoj Pluščec</cp:lastModifiedBy>
  <cp:revision>1</cp:revision>
  <dcterms:created xsi:type="dcterms:W3CDTF">2021-10-21T16:32:33Z</dcterms:created>
  <dcterms:modified xsi:type="dcterms:W3CDTF">2021-10-21T16:35:28Z</dcterms:modified>
</cp:coreProperties>
</file>